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74" r:id="rId6"/>
    <p:sldId id="275" r:id="rId7"/>
    <p:sldId id="273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2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EF3A-999C-46F1-9F9F-2D743A02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4F62B5-E7BB-46EB-A73D-D7AAFC58CC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6D98D-15DE-445A-964A-B184B91DD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335CD-9C07-432F-8308-4D6C7AE4E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92BCD-21BD-479C-889C-BB085CC8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7264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52684-69B1-4CF7-B79B-B591FB9F2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4FA0F0-D921-435D-93E9-2EB5DA5D1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98EA0-503D-446F-9193-9A408E77D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48DF7-4CE4-4698-B528-A023C4172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C72B0-893A-46B8-B54D-E8BA55CC0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874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A8FD1-AAC6-4909-887F-2BAAFDB66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AE488B-D2FC-4A16-81DE-10E2691B0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309C0-3520-4776-9ABF-31F035673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2B325-1B70-4EEF-911E-2815DB533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205D0-F524-43C6-B122-E9A2DE534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626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7DFB8-488C-4294-B5E3-4DE42622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44E9F-304E-47C6-8FA2-7BF5E746A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C270B-F235-4551-A4FF-60A24268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2912C-B6E3-4BE9-BA8E-D0123095A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681C4-DEFD-4F78-9B84-B40F2440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57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0D5B-E1F3-4A0F-89A5-06745973F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FFF7D-DA8F-452A-BF9E-D0BD588AB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A8367-5BA0-4A1C-B713-A5106F68F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3F2DA-B6F5-495F-B113-2259E32A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F0486-6F2B-40B6-BB9B-191D0B6FF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706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454F-D54E-41A6-BB43-F7833CDC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90E37-C30C-44DA-98BE-B99C33DA9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5AAA1-BFF0-48BB-BEF8-8D36EBB1E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A384C-2505-4E99-8CA5-0EE1BD7DE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06BF0-EE26-4D9E-9A4E-A624A65D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543A6-1F7D-4703-8B17-09151E40D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389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FA33-FA76-4544-BE5F-7515D3C55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7539C-FA77-495F-85B5-B0F3C5952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708922-7E49-4093-B930-DD2C7EF898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61798-9EDD-415D-86A8-BF1D4C9DC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A3ECA4-54A7-45F9-8A33-C1D03230B5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6AD556-79DE-4B7D-8F5A-6AA908419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8387C1-3071-4BEF-A2DA-8825095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81F0F-C6FF-44CC-A8A6-F3FD44BA8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364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A0CB-89F9-4184-97FF-03D0BB27F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EA4AB-5BE6-4918-AB95-217F9C17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03351-6000-4A85-A9F5-14CB4BCAF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793A7D-9E3C-4D21-B76A-967E86AFF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379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0CD780-D2BE-4010-A320-7791FA8EB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4F0ABC-2E82-47D0-9B6E-52653F0DF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86142-9617-470B-8A96-710875219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553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56D67-9E28-44BF-96DF-1461DEE39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12459-FC90-4B4F-8CEA-032D60BDD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C5290-1C45-4CC8-9E29-9C942185F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06634-6080-4CCD-9049-649FA0347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1D218-AB7B-44E6-ACEC-E0459D15D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7AD009-C62B-4143-8E23-0B7886271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39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9AFCE-7AA4-492C-8249-C1107650A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AA02D7-D8F9-4133-AB2C-0B2E062BA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43B77-52FA-4A6B-8F30-57D4273B8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2805F-970F-45C5-9834-E14CC15F2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A45D3-0CC3-4E22-A7A1-8277E95C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C3422-F485-447C-8B5C-C8998D8A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75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67C4CA-CE10-4416-BE14-6B7F1D382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7EF46-AEEC-452B-AF72-6110FA64A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66944-E07B-4D6D-B715-DF196291DE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D4FC8-7739-45D2-8A70-3DD7418368FE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3BBDB-5CD0-451C-918E-A6697ACD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974EF-5AF7-4714-8363-8BCDDE283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B464A-2868-422E-A064-0F4F15BC31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170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95E073-1863-4081-B37C-015524BB9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9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40CD9B-06E8-45CF-B281-DA3AC175E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153539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D8206A-E5BF-4297-963F-94278C016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43878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7A7F29-55E3-485C-8696-6C7F95C1A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32114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127042-8660-4618-BA41-6A979ACAA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5127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83EBAB-726A-474A-A73E-D1460E243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04930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4117E1-562E-40A7-98CF-3FB2428CD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0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2DD2EB-6EA9-4548-8C94-DA6F105B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97801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E77DFC-D66F-47A0-91CD-E3A342F11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2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DE9C8F-CD78-49D9-A252-54D037E67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9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ECCCA0-AA9D-406D-8955-C9316F2A8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40177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23E605-096B-4D87-ACB6-C0E22DD92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7335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8E0A59-10B0-4528-955D-601235923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45494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1A7E8F-61B4-4049-A0DD-1C170FE3A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4900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EE25BC-F030-4116-915B-2EB16C6F2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57031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2E0D48-D40E-4963-BC1D-4B249F4AC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069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curtains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6BC463-BD9A-40BD-9AAE-ABD9F11B5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97067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2731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Chang Zi Yen</dc:creator>
  <cp:lastModifiedBy>Chang Zi Yen</cp:lastModifiedBy>
  <cp:revision>58</cp:revision>
  <dcterms:created xsi:type="dcterms:W3CDTF">2020-12-04T23:46:59Z</dcterms:created>
  <dcterms:modified xsi:type="dcterms:W3CDTF">2020-12-07T21:44:47Z</dcterms:modified>
</cp:coreProperties>
</file>

<file path=docProps/thumbnail.jpeg>
</file>